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6" y="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9730-948F-4475-B85A-9DFF3249CC8A}" type="datetimeFigureOut">
              <a:rPr lang="el-GR" smtClean="0"/>
              <a:t>25/6/2020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E0FD-24B9-4548-97F3-CCBF246FE4B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9730-948F-4475-B85A-9DFF3249CC8A}" type="datetimeFigureOut">
              <a:rPr lang="el-GR" smtClean="0"/>
              <a:t>25/6/2020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E0FD-24B9-4548-97F3-CCBF246FE4B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9730-948F-4475-B85A-9DFF3249CC8A}" type="datetimeFigureOut">
              <a:rPr lang="el-GR" smtClean="0"/>
              <a:t>25/6/2020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E0FD-24B9-4548-97F3-CCBF246FE4B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9730-948F-4475-B85A-9DFF3249CC8A}" type="datetimeFigureOut">
              <a:rPr lang="el-GR" smtClean="0"/>
              <a:t>25/6/2020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E0FD-24B9-4548-97F3-CCBF246FE4B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9730-948F-4475-B85A-9DFF3249CC8A}" type="datetimeFigureOut">
              <a:rPr lang="el-GR" smtClean="0"/>
              <a:t>25/6/2020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E0FD-24B9-4548-97F3-CCBF246FE4B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9730-948F-4475-B85A-9DFF3249CC8A}" type="datetimeFigureOut">
              <a:rPr lang="el-GR" smtClean="0"/>
              <a:t>25/6/2020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E0FD-24B9-4548-97F3-CCBF246FE4B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9730-948F-4475-B85A-9DFF3249CC8A}" type="datetimeFigureOut">
              <a:rPr lang="el-GR" smtClean="0"/>
              <a:t>25/6/2020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E0FD-24B9-4548-97F3-CCBF246FE4B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9730-948F-4475-B85A-9DFF3249CC8A}" type="datetimeFigureOut">
              <a:rPr lang="el-GR" smtClean="0"/>
              <a:t>25/6/2020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E0FD-24B9-4548-97F3-CCBF246FE4B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9730-948F-4475-B85A-9DFF3249CC8A}" type="datetimeFigureOut">
              <a:rPr lang="el-GR" smtClean="0"/>
              <a:t>25/6/2020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E0FD-24B9-4548-97F3-CCBF246FE4B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9730-948F-4475-B85A-9DFF3249CC8A}" type="datetimeFigureOut">
              <a:rPr lang="el-GR" smtClean="0"/>
              <a:t>25/6/2020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EE0FD-24B9-4548-97F3-CCBF246FE4B9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9730-948F-4475-B85A-9DFF3249CC8A}" type="datetimeFigureOut">
              <a:rPr lang="el-GR" smtClean="0"/>
              <a:t>25/6/2020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EE0FD-24B9-4548-97F3-CCBF246FE4B9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5BEE0FD-24B9-4548-97F3-CCBF246FE4B9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3139730-948F-4475-B85A-9DFF3249CC8A}" type="datetimeFigureOut">
              <a:rPr lang="el-GR" smtClean="0"/>
              <a:t>25/6/2020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543800" cy="2593975"/>
          </a:xfrm>
        </p:spPr>
        <p:txBody>
          <a:bodyPr>
            <a:noAutofit/>
          </a:bodyPr>
          <a:lstStyle/>
          <a:p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ΓΥΜΝΑΣΙΟ ΜΕ Λ.Τ. ΑΣΩΠΙΑΣ  2020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l-GR" sz="3600" dirty="0" smtClean="0"/>
              <a:t>ΠΕΡΙΒΑΛΛΟΝΤΙΚΟ ΠΡΟΓΡΑΜΜΑ </a:t>
            </a:r>
            <a:r>
              <a:rPr lang="el-GR" sz="3600" b="1" dirty="0" smtClean="0"/>
              <a:t>«ΤΙΠΟΤΕ ΔΕΝ ΠΑΕΙ ΧΑΜΕΝΟ»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2800" dirty="0" smtClean="0"/>
              <a:t>ΤΑΞΗ: Α΄ ΓΥΜΝΑΣΙΟΥ</a:t>
            </a:r>
            <a:br>
              <a:rPr lang="el-GR" sz="2800" dirty="0" smtClean="0"/>
            </a:br>
            <a:r>
              <a:rPr lang="el-GR" sz="2800" dirty="0" smtClean="0"/>
              <a:t>ΥΠΕΥΘΥΝΗ ΚΑΘΗΓ.:ΠΑΠΑΪΩΑΝΝΟΥ ΦΩΤΕΙΝΗ</a:t>
            </a:r>
            <a:endParaRPr lang="el-GR" sz="28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42" y="3933056"/>
            <a:ext cx="6696744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5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ΟΜΑΔΕΣ ΤΩΝ ΜΑΘΗΤΩΝ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98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1)Παν. </a:t>
            </a:r>
            <a:r>
              <a:rPr lang="el-GR" sz="2000" dirty="0" err="1" smtClean="0"/>
              <a:t>Κοτσίφη</a:t>
            </a:r>
            <a:r>
              <a:rPr lang="el-GR" sz="2000" dirty="0" smtClean="0"/>
              <a:t>      2)Γ. Λάμπρου      3)Μ. </a:t>
            </a:r>
            <a:r>
              <a:rPr lang="el-GR" sz="2000" dirty="0" err="1" smtClean="0"/>
              <a:t>Καούρ</a:t>
            </a:r>
            <a:r>
              <a:rPr lang="el-GR" sz="2000" dirty="0" smtClean="0"/>
              <a:t>               4) Ι. </a:t>
            </a:r>
            <a:r>
              <a:rPr lang="el-GR" sz="2000" dirty="0" err="1" smtClean="0"/>
              <a:t>Κοτσίφης</a:t>
            </a:r>
            <a:endParaRPr lang="el-GR" sz="2000" dirty="0" smtClean="0"/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 Τζ. </a:t>
            </a:r>
            <a:r>
              <a:rPr lang="el-GR" sz="2000" dirty="0" err="1" smtClean="0"/>
              <a:t>Μπαρδόλι</a:t>
            </a:r>
            <a:r>
              <a:rPr lang="el-GR" sz="2000" dirty="0" smtClean="0"/>
              <a:t>         Γ. </a:t>
            </a:r>
            <a:r>
              <a:rPr lang="el-GR" sz="2000" dirty="0" err="1" smtClean="0"/>
              <a:t>Λιάκουρας</a:t>
            </a:r>
            <a:r>
              <a:rPr lang="el-GR" sz="2000" dirty="0" smtClean="0"/>
              <a:t>    </a:t>
            </a:r>
            <a:r>
              <a:rPr lang="el-GR" sz="2000" dirty="0" err="1" smtClean="0"/>
              <a:t>Ισ</a:t>
            </a:r>
            <a:r>
              <a:rPr lang="el-GR" sz="2000" dirty="0" smtClean="0"/>
              <a:t>. </a:t>
            </a:r>
            <a:r>
              <a:rPr lang="el-GR" sz="2000" dirty="0" err="1" smtClean="0"/>
              <a:t>Μελλούγκια</a:t>
            </a:r>
            <a:r>
              <a:rPr lang="el-GR" sz="2000" dirty="0" smtClean="0"/>
              <a:t>       Λ. </a:t>
            </a:r>
            <a:r>
              <a:rPr lang="el-GR" sz="2000" dirty="0" err="1" smtClean="0"/>
              <a:t>Κατσαμπούμι</a:t>
            </a:r>
            <a:endParaRPr lang="el-GR" sz="2000" dirty="0" smtClean="0"/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Ελ. Πανούση          Γ. </a:t>
            </a:r>
            <a:r>
              <a:rPr lang="el-GR" sz="2000" dirty="0" err="1" smtClean="0"/>
              <a:t>Νένος</a:t>
            </a:r>
            <a:r>
              <a:rPr lang="el-GR" sz="2000" dirty="0" smtClean="0"/>
              <a:t>            Κ. </a:t>
            </a:r>
            <a:r>
              <a:rPr lang="el-GR" sz="2000" dirty="0" err="1" smtClean="0"/>
              <a:t>Σκουρτανιώτη</a:t>
            </a:r>
            <a:r>
              <a:rPr lang="el-GR" sz="2000" dirty="0" smtClean="0"/>
              <a:t>       Β. </a:t>
            </a:r>
            <a:r>
              <a:rPr lang="el-GR" sz="2000" dirty="0" err="1" smtClean="0"/>
              <a:t>Κανιάρης</a:t>
            </a:r>
            <a:r>
              <a:rPr lang="el-GR" sz="2000" dirty="0" smtClean="0"/>
              <a:t>      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Σπ. </a:t>
            </a:r>
            <a:r>
              <a:rPr lang="el-GR" sz="2000" dirty="0" err="1" smtClean="0"/>
              <a:t>Πέππα</a:t>
            </a:r>
            <a:r>
              <a:rPr lang="el-GR" sz="2000" dirty="0" smtClean="0"/>
              <a:t>               Κ. </a:t>
            </a:r>
            <a:r>
              <a:rPr lang="el-GR" sz="2000" dirty="0" err="1" smtClean="0"/>
              <a:t>Τσίλης</a:t>
            </a:r>
            <a:r>
              <a:rPr lang="el-GR" sz="2000" dirty="0" smtClean="0"/>
              <a:t>          Μ. </a:t>
            </a:r>
            <a:r>
              <a:rPr lang="el-GR" sz="2000" dirty="0" err="1" smtClean="0"/>
              <a:t>Σιαμπάνη</a:t>
            </a:r>
            <a:r>
              <a:rPr lang="el-GR" sz="2000" dirty="0" smtClean="0"/>
              <a:t>              </a:t>
            </a:r>
            <a:r>
              <a:rPr lang="el-GR" sz="2000" dirty="0" err="1" smtClean="0"/>
              <a:t>Ευαγ</a:t>
            </a:r>
            <a:r>
              <a:rPr lang="el-GR" sz="2000" dirty="0" smtClean="0"/>
              <a:t>. </a:t>
            </a:r>
            <a:r>
              <a:rPr lang="el-GR" sz="2000" dirty="0" err="1" smtClean="0"/>
              <a:t>Δαούτης</a:t>
            </a:r>
            <a:r>
              <a:rPr lang="el-GR" sz="2000" dirty="0" smtClean="0"/>
              <a:t>     </a:t>
            </a:r>
          </a:p>
          <a:p>
            <a:pPr marL="0" indent="0">
              <a:buNone/>
            </a:pPr>
            <a:endParaRPr lang="el-GR" sz="2000" dirty="0" smtClean="0"/>
          </a:p>
          <a:p>
            <a:pPr marL="0" indent="0">
              <a:buNone/>
            </a:pPr>
            <a:r>
              <a:rPr lang="el-GR" sz="2000" dirty="0" smtClean="0"/>
              <a:t>5)Ευτ. Θάνου              6)Ελ. Τσέλα                       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 Αρ. Νικολάου             </a:t>
            </a:r>
            <a:r>
              <a:rPr lang="el-GR" sz="2000" dirty="0" err="1" smtClean="0"/>
              <a:t>Αδ</a:t>
            </a:r>
            <a:r>
              <a:rPr lang="el-GR" sz="2000" dirty="0" smtClean="0"/>
              <a:t>. </a:t>
            </a:r>
            <a:r>
              <a:rPr lang="el-GR" sz="2000" dirty="0" err="1" smtClean="0"/>
              <a:t>Σιαμπάνης</a:t>
            </a:r>
            <a:r>
              <a:rPr lang="el-GR" sz="2000" dirty="0" smtClean="0"/>
              <a:t>       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 Π. Νικολάου               Αγ. </a:t>
            </a:r>
            <a:r>
              <a:rPr lang="el-GR" sz="2000" dirty="0" err="1" smtClean="0"/>
              <a:t>Καλαφατέλης</a:t>
            </a:r>
            <a:endParaRPr lang="el-GR" sz="2000" dirty="0" smtClean="0"/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 Ν. Μπρατσιώτης       Αν. </a:t>
            </a:r>
            <a:r>
              <a:rPr lang="el-GR" sz="2000" dirty="0" err="1" smtClean="0"/>
              <a:t>Μπανούτας</a:t>
            </a:r>
            <a:r>
              <a:rPr lang="el-GR" sz="2000" dirty="0" smtClean="0"/>
              <a:t>    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                                   Σ. Κολοβός                                                                                                                                                                        </a:t>
            </a:r>
            <a:endParaRPr lang="el-GR" sz="2000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284984"/>
            <a:ext cx="324036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50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 του προγράμματος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Α) Να ευαισθητοποιηθούν οι μαθητές στις περιβαλλοντικές επιπτώσεις της ρύπανσης από τα απορρίμματα.</a:t>
            </a:r>
          </a:p>
          <a:p>
            <a:pPr marL="0" indent="0">
              <a:buNone/>
            </a:pPr>
            <a:r>
              <a:rPr lang="el-GR" sz="2400" dirty="0" smtClean="0"/>
              <a:t>Β) Να ενημερωθούν οι μαθητές για τους τρόπους </a:t>
            </a:r>
            <a:r>
              <a:rPr lang="el-GR" sz="2400" dirty="0" err="1" smtClean="0"/>
              <a:t>ανακύ</a:t>
            </a:r>
            <a:r>
              <a:rPr lang="el-GR" sz="2400" dirty="0" smtClean="0"/>
              <a:t>-</a:t>
            </a:r>
            <a:r>
              <a:rPr lang="el-GR" sz="2400" dirty="0" err="1" smtClean="0"/>
              <a:t>κλωσης</a:t>
            </a:r>
            <a:r>
              <a:rPr lang="el-GR" sz="2400" dirty="0" smtClean="0"/>
              <a:t> των απορριμμάτων.</a:t>
            </a:r>
          </a:p>
          <a:p>
            <a:pPr marL="0" indent="0">
              <a:buNone/>
            </a:pPr>
            <a:r>
              <a:rPr lang="el-GR" sz="2400" dirty="0" smtClean="0"/>
              <a:t>Γ) Να υιοθετήσουν οι μαθητές καλές πρακτικές σχετικά με τα ανακυκλώσιμα απορρίμματα.  </a:t>
            </a:r>
          </a:p>
          <a:p>
            <a:pPr marL="0" indent="0">
              <a:buNone/>
            </a:pPr>
            <a:endParaRPr lang="el-GR" sz="24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509120"/>
            <a:ext cx="27146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7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Δράσεις που υλοποιήθηκαν έως τις αρχές Μαρτίου 2020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800" dirty="0" smtClean="0"/>
              <a:t>1)Διαφώτιση των μαθητών σχετικά με την </a:t>
            </a:r>
            <a:r>
              <a:rPr lang="el-GR" sz="2800" dirty="0" err="1" smtClean="0"/>
              <a:t>ανα</a:t>
            </a:r>
            <a:r>
              <a:rPr lang="el-GR" sz="2800" dirty="0" smtClean="0"/>
              <a:t>-κύκλωση των απορριμμάτων (έρευνα και μελέτη υλικού στο διαδίκτυο),</a:t>
            </a:r>
          </a:p>
          <a:p>
            <a:pPr marL="0" indent="0">
              <a:buNone/>
            </a:pPr>
            <a:r>
              <a:rPr lang="el-GR" sz="2800" dirty="0" smtClean="0"/>
              <a:t>2)Ενημέρωση των μαθητών για τη διαχείριση και την επεξεργασία των ανακυκλώσιμων </a:t>
            </a:r>
            <a:r>
              <a:rPr lang="el-GR" sz="2800" dirty="0" err="1" smtClean="0"/>
              <a:t>απορριμμά</a:t>
            </a:r>
            <a:r>
              <a:rPr lang="el-GR" sz="2800" dirty="0" smtClean="0"/>
              <a:t>-των  από τον ΦΟ.Δ.ΣΑ. </a:t>
            </a:r>
          </a:p>
          <a:p>
            <a:pPr marL="0" indent="0">
              <a:buNone/>
            </a:pPr>
            <a:r>
              <a:rPr lang="el-GR" sz="2800" dirty="0" smtClean="0"/>
              <a:t>3)Προετοιμασία για κατασκευές αντικειμένων από ανακυκλώσιμα υλικά</a:t>
            </a:r>
            <a:r>
              <a:rPr lang="el-GR" dirty="0" smtClean="0"/>
              <a:t> </a:t>
            </a:r>
            <a:r>
              <a:rPr lang="el-GR" sz="2600" dirty="0" smtClean="0"/>
              <a:t>(καταιγισμός ιδεών),</a:t>
            </a:r>
          </a:p>
          <a:p>
            <a:pPr marL="0" indent="0">
              <a:buNone/>
            </a:pPr>
            <a:r>
              <a:rPr lang="el-GR" sz="2600" dirty="0" smtClean="0"/>
              <a:t>4)Σύνθεση ομοιοκατάληκτου ποιήματος από τη </a:t>
            </a:r>
            <a:r>
              <a:rPr lang="el-GR" sz="2600" dirty="0" err="1" smtClean="0"/>
              <a:t>μαθή</a:t>
            </a:r>
            <a:r>
              <a:rPr lang="el-GR" sz="2600" dirty="0" smtClean="0"/>
              <a:t>-</a:t>
            </a:r>
            <a:r>
              <a:rPr lang="el-GR" sz="2600" dirty="0" err="1" smtClean="0"/>
              <a:t>τρια</a:t>
            </a:r>
            <a:r>
              <a:rPr lang="el-GR" sz="2600" dirty="0" smtClean="0"/>
              <a:t> Παν. </a:t>
            </a:r>
            <a:r>
              <a:rPr lang="el-GR" sz="2600" dirty="0" err="1" smtClean="0"/>
              <a:t>Κοτσίφη</a:t>
            </a:r>
            <a:r>
              <a:rPr lang="el-GR" sz="2600" dirty="0" smtClean="0"/>
              <a:t> με θέμα την ανακύκλωση  στο </a:t>
            </a:r>
            <a:r>
              <a:rPr lang="el-GR" sz="2600" dirty="0" err="1" smtClean="0"/>
              <a:t>σχο</a:t>
            </a:r>
            <a:r>
              <a:rPr lang="el-GR" sz="2600" dirty="0" smtClean="0"/>
              <a:t>-λείο.</a:t>
            </a:r>
            <a:endParaRPr lang="el-GR" sz="2600" dirty="0"/>
          </a:p>
        </p:txBody>
      </p:sp>
    </p:spTree>
    <p:extLst>
      <p:ext uri="{BB962C8B-B14F-4D97-AF65-F5344CB8AC3E}">
        <p14:creationId xmlns:p14="http://schemas.microsoft.com/office/powerpoint/2010/main" val="219626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Ποίημα της μαθήτριας Παν. </a:t>
            </a:r>
            <a:r>
              <a:rPr lang="el-GR" sz="3200" dirty="0" err="1" smtClean="0"/>
              <a:t>Κοτσίφη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Στο σχολείο αυτό εδώ                                                Ανακύκλωσε κι εσύ</a:t>
            </a:r>
          </a:p>
          <a:p>
            <a:pPr marL="0" indent="0">
              <a:buNone/>
            </a:pPr>
            <a:r>
              <a:rPr lang="el-GR" sz="1800" dirty="0"/>
              <a:t>κ</a:t>
            </a:r>
            <a:r>
              <a:rPr lang="el-GR" sz="1800" dirty="0" smtClean="0"/>
              <a:t>άνουμε κάτι πολύ σημαντικό,                                 το ξέρω πως μπορεί</a:t>
            </a:r>
          </a:p>
          <a:p>
            <a:pPr marL="0" indent="0">
              <a:buNone/>
            </a:pPr>
            <a:r>
              <a:rPr lang="el-GR" sz="1800" dirty="0"/>
              <a:t>ε</a:t>
            </a:r>
            <a:r>
              <a:rPr lang="el-GR" sz="1800" dirty="0" smtClean="0"/>
              <a:t>ίναι αυτό που μαζεύουμε                                        με μια κίνηση μικρή</a:t>
            </a:r>
          </a:p>
          <a:p>
            <a:pPr marL="0" indent="0">
              <a:buNone/>
            </a:pPr>
            <a:r>
              <a:rPr lang="el-GR" sz="1800" dirty="0"/>
              <a:t>τ</a:t>
            </a:r>
            <a:r>
              <a:rPr lang="el-GR" sz="1800" dirty="0" smtClean="0"/>
              <a:t>ο ανακυκλώσιμο υλικό                                       η ανακύκλωση να γίνει τακτική.</a:t>
            </a:r>
          </a:p>
          <a:p>
            <a:pPr marL="0" indent="0">
              <a:buNone/>
            </a:pPr>
            <a:r>
              <a:rPr lang="el-GR" sz="1800" dirty="0"/>
              <a:t>κ</a:t>
            </a:r>
            <a:r>
              <a:rPr lang="el-GR" sz="1800" dirty="0" smtClean="0"/>
              <a:t>αι βάζουμε στον κάδο το σωστό</a:t>
            </a:r>
          </a:p>
          <a:p>
            <a:pPr marL="0" indent="0">
              <a:buNone/>
            </a:pPr>
            <a:r>
              <a:rPr lang="el-GR" sz="1800" dirty="0"/>
              <a:t>ό</a:t>
            </a:r>
            <a:r>
              <a:rPr lang="el-GR" sz="1800" dirty="0" smtClean="0"/>
              <a:t>λο το γυαλί και το πλαστικό.</a:t>
            </a:r>
          </a:p>
          <a:p>
            <a:pPr marL="0" indent="0">
              <a:buNone/>
            </a:pPr>
            <a:r>
              <a:rPr lang="el-GR" sz="1800" dirty="0" smtClean="0"/>
              <a:t>Κάθε βήμα οδηγεί σε μια καλύτερη ζωή</a:t>
            </a:r>
          </a:p>
          <a:p>
            <a:pPr marL="0" indent="0">
              <a:buNone/>
            </a:pPr>
            <a:r>
              <a:rPr lang="el-GR" sz="1800" dirty="0"/>
              <a:t>γ</a:t>
            </a:r>
            <a:r>
              <a:rPr lang="el-GR" sz="1800" dirty="0" smtClean="0"/>
              <a:t>ια να γίνουμε στο περιβάλλον πιο φιλικοί</a:t>
            </a:r>
          </a:p>
          <a:p>
            <a:pPr marL="0" indent="0">
              <a:buNone/>
            </a:pPr>
            <a:r>
              <a:rPr lang="el-GR" sz="1800" dirty="0" err="1"/>
              <a:t>σ</a:t>
            </a:r>
            <a:r>
              <a:rPr lang="el-GR" sz="1800" dirty="0" err="1" smtClean="0"/>
              <a:t>’αυτή</a:t>
            </a:r>
            <a:r>
              <a:rPr lang="el-GR" sz="1800" dirty="0" smtClean="0"/>
              <a:t> τη μάταιη ζωή</a:t>
            </a:r>
          </a:p>
          <a:p>
            <a:pPr marL="0" indent="0">
              <a:buNone/>
            </a:pPr>
            <a:r>
              <a:rPr lang="el-GR" sz="1800" dirty="0"/>
              <a:t>π</a:t>
            </a:r>
            <a:r>
              <a:rPr lang="el-GR" sz="1800" dirty="0" smtClean="0"/>
              <a:t>ου είναι πολύ ρυπαντική.</a:t>
            </a:r>
          </a:p>
          <a:p>
            <a:pPr marL="0" indent="0">
              <a:buNone/>
            </a:pPr>
            <a:r>
              <a:rPr lang="el-GR" sz="1800" dirty="0" smtClean="0"/>
              <a:t>Οπότε η ανακύκλωση αυτή </a:t>
            </a:r>
          </a:p>
          <a:p>
            <a:pPr marL="0" indent="0">
              <a:buNone/>
            </a:pPr>
            <a:r>
              <a:rPr lang="el-GR" sz="1800" dirty="0" smtClean="0"/>
              <a:t>είναι το παν για τη ζωή,</a:t>
            </a:r>
          </a:p>
          <a:p>
            <a:pPr marL="0" indent="0">
              <a:buNone/>
            </a:pPr>
            <a:r>
              <a:rPr lang="el-GR" sz="1800" dirty="0" smtClean="0"/>
              <a:t>παίρνουμε το μπουκάλι , το βάζουμε </a:t>
            </a:r>
          </a:p>
          <a:p>
            <a:pPr marL="0" indent="0">
              <a:buNone/>
            </a:pPr>
            <a:r>
              <a:rPr lang="el-GR" sz="1800" dirty="0"/>
              <a:t>ε</a:t>
            </a:r>
            <a:r>
              <a:rPr lang="el-GR" sz="1800" dirty="0" smtClean="0"/>
              <a:t>κεί για να βγει ένα καθαρό γυαλί</a:t>
            </a:r>
          </a:p>
          <a:p>
            <a:pPr marL="0" indent="0">
              <a:buNone/>
            </a:pPr>
            <a:r>
              <a:rPr lang="el-GR" sz="1800" dirty="0"/>
              <a:t>κ</a:t>
            </a:r>
            <a:r>
              <a:rPr lang="el-GR" sz="1800" dirty="0" smtClean="0"/>
              <a:t>αι ξανά από την αρχή</a:t>
            </a:r>
          </a:p>
          <a:p>
            <a:pPr marL="0" indent="0">
              <a:buNone/>
            </a:pPr>
            <a:r>
              <a:rPr lang="el-GR" sz="1800" dirty="0"/>
              <a:t>κ</a:t>
            </a:r>
            <a:r>
              <a:rPr lang="el-GR" sz="1800" dirty="0" smtClean="0"/>
              <a:t>αι αυτό το παλιό το πλαστικό</a:t>
            </a:r>
          </a:p>
          <a:p>
            <a:pPr marL="0" indent="0">
              <a:buNone/>
            </a:pPr>
            <a:r>
              <a:rPr lang="el-GR" sz="1800" dirty="0"/>
              <a:t>γ</a:t>
            </a:r>
            <a:r>
              <a:rPr lang="el-GR" sz="1800" dirty="0" smtClean="0"/>
              <a:t>ια να γίνει πάλι καθαρό.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1482531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Γειτνίαση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99</TotalTime>
  <Words>317</Words>
  <Application>Microsoft Office PowerPoint</Application>
  <PresentationFormat>Προβολή στην οθόνη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Γειτνίαση</vt:lpstr>
      <vt:lpstr> ΓΥΜΝΑΣΙΟ ΜΕ Λ.Τ. ΑΣΩΠΙΑΣ  2020 ΠΕΡΙΒΑΛΛΟΝΤΙΚΟ ΠΡΟΓΡΑΜΜΑ «ΤΙΠΟΤΕ ΔΕΝ ΠΑΕΙ ΧΑΜΕΝΟ» ΤΑΞΗ: Α΄ ΓΥΜΝΑΣΙΟΥ ΥΠΕΥΘΥΝΗ ΚΑΘΗΓ.:ΠΑΠΑΪΩΑΝΝΟΥ ΦΩΤΕΙΝΗ</vt:lpstr>
      <vt:lpstr>ΟΙ ΟΜΑΔΕΣ ΤΩΝ ΜΑΘΗΤΩΝ</vt:lpstr>
      <vt:lpstr>Στόχοι του προγράμματος</vt:lpstr>
      <vt:lpstr>Δράσεις που υλοποιήθηκαν έως τις αρχές Μαρτίου 2020</vt:lpstr>
      <vt:lpstr>Ποίημα της μαθήτριας Παν. Κοτσίφη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ΠΕΡΙΒΑΛΛΟΝΤΙΚΟ ΠΡΟΓΡΑΜΜΑ «ΤΙΠΟΤΕ ΔΕΝ ΠΑΕΙ ΧΑΜΕΝΟ» ΤΑΞΗ: Α΄ ΓΥΜΝΑΣΙΟΥ ΥΠΕΥΘΥΝΗ ΚΑΘΗΓΗΤΡΙΑ:ΠΑΠΑΪΩΑΝΝΟΥ ΦΩΤΕΙΝΗ</dc:title>
  <dc:creator>user</dc:creator>
  <cp:lastModifiedBy>EVANGELIA KONSTA</cp:lastModifiedBy>
  <cp:revision>8</cp:revision>
  <dcterms:created xsi:type="dcterms:W3CDTF">2020-06-24T18:37:47Z</dcterms:created>
  <dcterms:modified xsi:type="dcterms:W3CDTF">2020-06-25T10:01:03Z</dcterms:modified>
</cp:coreProperties>
</file>